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8906"/>
    <p:restoredTop sz="94673"/>
  </p:normalViewPr>
  <p:slideViewPr>
    <p:cSldViewPr snapToGrid="0">
      <p:cViewPr varScale="1">
        <p:scale>
          <a:sx n="36" d="100"/>
          <a:sy n="36" d="100"/>
        </p:scale>
        <p:origin x="232" y="17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0F72A4-5B1E-0DFB-E015-63EF165B45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B8BE23-4C37-C415-3E72-A1778BEC3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27D4F9-A4FC-6EC3-549A-61A907338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D8D2A-D622-4B4C-81E2-F913CBA39FE9}" type="datetimeFigureOut">
              <a:rPr lang="ru-KZ" smtClean="0"/>
              <a:t>19.03.2026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523B23A-3232-33D4-A458-AA00DE223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A4C862-9C5C-FBE1-BAB2-B81734FC7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DD915-AAFE-F94B-9DF3-874A1375D511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964388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5FB373-5227-5C1F-8A55-EC7E3B1CD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DCF312-DB3A-5643-4DFA-B9821A95EC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4077BEC-D737-A31B-A03C-4D493D52B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D8D2A-D622-4B4C-81E2-F913CBA39FE9}" type="datetimeFigureOut">
              <a:rPr lang="ru-KZ" smtClean="0"/>
              <a:t>19.03.2026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88264B-AC4D-2F07-D0A9-AD204B240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4545A2-FA47-63A3-B055-2C80022D5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DD915-AAFE-F94B-9DF3-874A1375D511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281771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D7DD32-BFD1-26C4-B79E-63AA58AD1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8E35125-CA69-A098-41AB-85AEC62A63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08F6D6-07B5-0071-7A22-EF29D0191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D8D2A-D622-4B4C-81E2-F913CBA39FE9}" type="datetimeFigureOut">
              <a:rPr lang="ru-KZ" smtClean="0"/>
              <a:t>19.03.2026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320D77F-81A0-456A-3216-57D84D13D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7178AB-BAE7-8F76-1190-CB5A20653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DD915-AAFE-F94B-9DF3-874A1375D511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386883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B6C309-8C62-27B5-7AD9-8FFDAF0AB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BEF942C-9406-5286-284C-46E3ED12CF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CFF70DC-2DFC-09FF-9872-5074543264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DD01674-1FD6-4670-BCB4-022C31328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D8D2A-D622-4B4C-81E2-F913CBA39FE9}" type="datetimeFigureOut">
              <a:rPr lang="ru-KZ" smtClean="0"/>
              <a:t>19.03.2026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CC193B9-B4BE-B3FC-D0B4-C7728BFFD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732A7D4-F626-02F3-D740-1E71C2580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DD915-AAFE-F94B-9DF3-874A1375D511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327095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C8C14E-E964-BF21-4CE0-C5F41407B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8984D7E-ECED-DA6F-3F05-E9AAB5A574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641A838-6445-1223-7B66-EBE575D43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4F2D47A-4ECA-D217-C6DC-7B8FA0E037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CB4B06A-AC23-FA7D-54C0-8B6D87EAA8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FB6F686-6EF0-5822-E01C-8246FBCFB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D8D2A-D622-4B4C-81E2-F913CBA39FE9}" type="datetimeFigureOut">
              <a:rPr lang="ru-KZ" smtClean="0"/>
              <a:t>19.03.2026</a:t>
            </a:fld>
            <a:endParaRPr lang="ru-KZ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29A26A0-38C5-093A-2B47-F4ACBA46C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891F7A9-99E8-FD51-F6AF-026EA94AC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DD915-AAFE-F94B-9DF3-874A1375D511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246418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A1529C-FDCD-B0C1-58C8-A1C20323E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4A4B5CB-9725-EE53-77A4-6D283672B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D8D2A-D622-4B4C-81E2-F913CBA39FE9}" type="datetimeFigureOut">
              <a:rPr lang="ru-KZ" smtClean="0"/>
              <a:t>19.03.2026</a:t>
            </a:fld>
            <a:endParaRPr lang="ru-KZ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30F7377-1290-3266-CE2F-FECEDB70A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55A7254-C0BD-45DB-0DBA-23B1FC8C8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DD915-AAFE-F94B-9DF3-874A1375D511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472404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E163D87-4413-A7C6-D564-F7FEFD817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D8D2A-D622-4B4C-81E2-F913CBA39FE9}" type="datetimeFigureOut">
              <a:rPr lang="ru-KZ" smtClean="0"/>
              <a:t>19.03.2026</a:t>
            </a:fld>
            <a:endParaRPr lang="ru-KZ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BF65D61-66B6-411B-88D3-2AC152065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F0E8185-537A-30E5-FD70-B40FF5647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DD915-AAFE-F94B-9DF3-874A1375D511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002358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77748D-28F0-91B5-4766-895424871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20462C-A222-A983-115F-6DF4CF3D07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4859544-214E-279A-FBBE-7B5B455D87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8BEF8EC-A233-D473-A929-8C762F5AD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D8D2A-D622-4B4C-81E2-F913CBA39FE9}" type="datetimeFigureOut">
              <a:rPr lang="ru-KZ" smtClean="0"/>
              <a:t>19.03.2026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CB8ED0D-618C-54F0-85CB-057F05D73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869A299-3E9D-5AE1-9106-968AE6702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DD915-AAFE-F94B-9DF3-874A1375D511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256036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322C2D-88B1-837B-2427-5194267F5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4FA8A10-ECE9-DD6C-220D-B917C33577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5D08A02-74BC-6F09-F72A-234F9BDE5B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70BBE52-3093-5BA3-2475-EF8B5FCFE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D8D2A-D622-4B4C-81E2-F913CBA39FE9}" type="datetimeFigureOut">
              <a:rPr lang="ru-KZ" smtClean="0"/>
              <a:t>19.03.2026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9391FE7-4F0F-48C1-B41B-202B3A51C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FAB6797-D1AD-7288-E037-F3AFBBA1B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DD915-AAFE-F94B-9DF3-874A1375D511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197973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571A13-1036-86D0-78BB-DB7A6A23B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E2CB660-5773-1D16-EB2B-0E71B13341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5899F89-5AFA-A8AE-5F90-6EAB4090A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D8D2A-D622-4B4C-81E2-F913CBA39FE9}" type="datetimeFigureOut">
              <a:rPr lang="ru-KZ" smtClean="0"/>
              <a:t>19.03.2026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6234C4-A381-77CB-FF1A-51844403E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AE1EC8C-C3F5-DC81-A259-85B72F69C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DD915-AAFE-F94B-9DF3-874A1375D511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881489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3A3D4C8-D7D6-D078-C7CC-73F8F65848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96F1E0B-3D68-5FC6-42B9-AA0DE720A7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B598E01-8D03-1B5A-5C52-4CEEDCBFC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D8D2A-D622-4B4C-81E2-F913CBA39FE9}" type="datetimeFigureOut">
              <a:rPr lang="ru-KZ" smtClean="0"/>
              <a:t>19.03.2026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3AE5835-11C3-86FE-7F4B-85E63D38A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8002B1A-2074-3FD6-0BF6-B88E37113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DD915-AAFE-F94B-9DF3-874A1375D511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533595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910739-1036-98D7-CE60-C2B4C69C2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EA9E314-2C8C-29EB-BBDD-9E6E793435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604DB7-563F-10FD-1AD8-359D40DA34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FD8D2A-D622-4B4C-81E2-F913CBA39FE9}" type="datetimeFigureOut">
              <a:rPr lang="ru-KZ" smtClean="0"/>
              <a:t>19.03.2026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6575D1-90DC-43B9-8E90-D923F27DB8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23E7A7-6E5B-E764-FAEE-191E58CD6F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CDD915-AAFE-F94B-9DF3-874A1375D511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467001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K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1944586-4202-ABE6-5A9F-F9BDB4E031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194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571414-AF49-75B6-BDBB-093361B8B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8FFC329-4780-68B3-DE8C-359B4F3D3D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229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1BA69-1B5A-DCB6-A056-0FF638344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82783E2-3BB3-294A-37AD-9E76C4865A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525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EF138B-833E-DD88-5A67-501F1BE69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3F1EA6F-0C64-DB39-5A3F-4F8502235A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859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6D43B-F8CF-190F-62CC-F312DF7E31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2097F14-AC3E-FCF8-76BF-04AEFF6979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100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C500D-EC9A-CC6F-9085-4EA7F68B2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284476B-7CC9-DE08-FDCE-7B841DB04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3638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46587D-F01B-A2FA-A2D8-9EE535908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526AA93-1129-DADE-E82B-A923F6832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5825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33CC7E-C0C8-D75B-6D00-F80ECDFC7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50F8063-26AE-BD3F-9F72-91E92CD973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2179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E211D-9035-8CED-18AE-C0D920A19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186041D-D615-D2B3-DD45-97C8E4144F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182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E2415D-7C0D-936F-3859-E39161D38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E2D519A-CB7A-940A-D109-09D3A9F747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216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BB2A3-0ABA-3461-C224-9874FFBFC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390DD57-C294-7DDB-9153-863722B3E9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8495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C0AF0-8A25-91A5-6866-CF1C35F64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7732373-B40F-4EB5-EEB1-086333BBF3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8364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5C26D-BEF2-ADF2-7970-31D6A9F33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D8D4387-6E9B-92F4-07FC-00D672F18C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5754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025E8-18D8-A47E-9981-732FD956D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42E7CB9-0F84-2565-6FFF-2A37369660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3320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3CCC11-36A3-8FAB-2E2E-D461C946F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60AB3C4-87ED-9EBE-5A58-3811913CFD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9155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CDADF4-01C0-6DE1-AA5C-AE35251D9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F1DBE80-C738-E62C-40AC-B4071D6513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9200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A8E2CB-BD4C-1124-5922-2E9FC0CEC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30E7B48-7A8A-4619-90C5-EF399BFA2E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9500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8A432-D919-0FE1-89EC-A32CCD7492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30BB9EF-0CD7-E0E9-4297-3ECA48BF9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6628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0AE00-8E37-A33F-8F12-099CAB7F7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BE5A6A5-AC6B-C1FB-E9CB-68733C602D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1090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E3159C-B8D2-F948-E87A-9CD7643D6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AE1013E-BA58-C719-81C8-71C3185EAE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3668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E327C-7DD3-37AE-7203-C1AD01BF9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63142A0-15F8-5194-7706-39987453DE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54177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Macintosh PowerPoint</Application>
  <PresentationFormat>Широкоэкранный</PresentationFormat>
  <Paragraphs>0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Aptos</vt:lpstr>
      <vt:lpstr>Aptos Display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Microsoft Office User</dc:creator>
  <cp:lastModifiedBy>Microsoft Office User</cp:lastModifiedBy>
  <cp:revision>1</cp:revision>
  <dcterms:created xsi:type="dcterms:W3CDTF">2026-03-19T12:08:03Z</dcterms:created>
  <dcterms:modified xsi:type="dcterms:W3CDTF">2026-03-19T12:16:44Z</dcterms:modified>
</cp:coreProperties>
</file>